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6858000" cy="9144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0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7ADA-46BF-4A0D-BE20-149ADE73C10F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DA16C-2525-4DC0-A643-2B936E49E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56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CD9-CE77-4345-A310-5D8BC8B9A6F3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3632-5349-490A-94B9-233F42FC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3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CD9-CE77-4345-A310-5D8BC8B9A6F3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3632-5349-490A-94B9-233F42FC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CD9-CE77-4345-A310-5D8BC8B9A6F3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3632-5349-490A-94B9-233F42FC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CD9-CE77-4345-A310-5D8BC8B9A6F3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3632-5349-490A-94B9-233F42FC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9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CD9-CE77-4345-A310-5D8BC8B9A6F3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3632-5349-490A-94B9-233F42FC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3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CD9-CE77-4345-A310-5D8BC8B9A6F3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3632-5349-490A-94B9-233F42FC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43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CD9-CE77-4345-A310-5D8BC8B9A6F3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3632-5349-490A-94B9-233F42FC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3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CD9-CE77-4345-A310-5D8BC8B9A6F3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3632-5349-490A-94B9-233F42FC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7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CD9-CE77-4345-A310-5D8BC8B9A6F3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3632-5349-490A-94B9-233F42FC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CD9-CE77-4345-A310-5D8BC8B9A6F3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3632-5349-490A-94B9-233F42FC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0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ACD9-CE77-4345-A310-5D8BC8B9A6F3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3632-5349-490A-94B9-233F42FC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4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3ACD9-CE77-4345-A310-5D8BC8B9A6F3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F3632-5349-490A-94B9-233F42FC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3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6" y="1091769"/>
            <a:ext cx="1493715" cy="156871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1. </a:t>
            </a:r>
          </a:p>
          <a:p>
            <a:pPr algn="ctr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9137" y="1091769"/>
            <a:ext cx="438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 1.1.1. Игры с  мячами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230" y="2689406"/>
            <a:ext cx="626012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«Мячик, катись!»</a:t>
            </a:r>
          </a:p>
          <a:p>
            <a:r>
              <a:rPr lang="ru-RU" b="1" i="1" dirty="0"/>
              <a:t>Участники: </a:t>
            </a:r>
            <a:r>
              <a:rPr lang="ru-RU" i="1" dirty="0"/>
              <a:t>один/группа</a:t>
            </a:r>
            <a:endParaRPr lang="ru-RU" sz="2000" dirty="0" smtClean="0">
              <a:effectLst/>
            </a:endParaRP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берет мяч и обращается к ребенку: «Что-то наш мячик совсем заскучал, лежит один, грустит. Давай поиграем с ним?» Взрослый и ребенок садятся друг напротив друга. Воспитатель толкает мяч к ребенку со словами: «Лови мячик…». После того как малыш поймает мячик, воспитатель просит его толкнуть мяч обратно. Действия с мячом желательно сопровождать шутливыми комментариями.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приглашает малышей поиграть в мяч, помогает им сесть на коврик в ряд. Сам садится напротив на небольшом расстоянии от детей и говорит: «Мячик круглый, он любит, когда его катают. Саша, лови мячик!.. А теперь кати мячик ко мне... Вот так. А теперь мячик хочет покатиться к Поленьке. Лови, Поля, мячик... К кому сейчас покатится мячик?» и т.д. Таким образом дети по очереди перекатывают мяч друг другу. После каждого действия воспитатель хвалит ребенка. По окончании игры взрослый предлагает малышам: «Давайте положим мячик в корзинку, пусть отдохнет. Кто хочет уложить мячик спать?»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повторной игре можно использовать мячи другого размера и фактуры. По мере освоения игры расстояние между воспитателем и детьми постепенно увеличивается. Так-же можно предложить малышам катать мяч не через все игровое поле, а по кругу от одного ребенка к другому.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6323" y="168862"/>
            <a:ext cx="724878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</a:p>
        </p:txBody>
      </p:sp>
    </p:spTree>
    <p:extLst>
      <p:ext uri="{BB962C8B-B14F-4D97-AF65-F5344CB8AC3E}">
        <p14:creationId xmlns:p14="http://schemas.microsoft.com/office/powerpoint/2010/main" val="3427609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1.1.4. Молоточки, колышки, палочки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1015" y="2994206"/>
            <a:ext cx="62601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«Молоток и колышки»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игры понадобятся специальные наборы, в которые входят брусок с отверстиями разного диаметра, колышки соответствующих размеров и молоточек. Если такого набора нет, его можно составить самостоятельно, подобрав деревянные или пластмассовые молоточки и колышки из других дидактических игр или строительного конструктора (кегли, счетные палочки, пластмассовые стержни и пр.).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показывает детям, как пользоваться молоточком, забивая колышки в песок, мягкую глину, пластилин или снег.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малышам построить заборчик из колышков, огородить «клумбу» в песочнице, проделать в песке углубление и посадить в него «деревце».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6062" y="202106"/>
            <a:ext cx="96129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6" y="1166044"/>
            <a:ext cx="1435993" cy="1580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57714"/>
          <a:stretch/>
        </p:blipFill>
        <p:spPr>
          <a:xfrm>
            <a:off x="1885770" y="1840523"/>
            <a:ext cx="2143125" cy="9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8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1.1.6. Конструкторы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015" y="2994206"/>
            <a:ext cx="62601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«Поезд»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детям построить поезд из деревянных или пластмассовых кубиков, из деталей конструктора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фишек домино, шашек и т.п.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воспитатель вместе с детьми рассматривает картинки с изображением поезда или трамвая, спрашивает у малышей, кто из них ездил на поезде, читает стихи о нем. Затем педагог помогает детям приставить кубики (вагончики) один к другому, рассадить по «вагонам» игрушки и отвезти их в гости (в лес, зоопарк). Подталкивая поезд сзади, можно двигать его по столу или полу.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4338" y="202106"/>
            <a:ext cx="97301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846"/>
          <a:stretch/>
        </p:blipFill>
        <p:spPr>
          <a:xfrm>
            <a:off x="1828800" y="1377386"/>
            <a:ext cx="1137139" cy="1294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0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1.1.6. Конструкторы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292" y="3240390"/>
            <a:ext cx="62601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«Стенка»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Соединяя друг с другом детали, дети вместе с воспитателем строят большую разноцветную стену. Потом ее можно использовать для игры в прятки с маленькими игрушками, через нее могут перепрыгивать лошадки, собачки, давая цирковое представление.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846"/>
          <a:stretch/>
        </p:blipFill>
        <p:spPr>
          <a:xfrm>
            <a:off x="1828800" y="1377386"/>
            <a:ext cx="1137139" cy="1294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1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1.1.6. Конструкторы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015" y="2994206"/>
            <a:ext cx="62601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«Домики»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детям построить дом. Он показывает малышам, как это сделать, используя разные конструкторы (кубики, строительные наборы, включающие раз-личные геометрические формы: кубы, цилиндры, треугольные призмы, арки, брусочки, конусы и др.).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 домик можно поместить мебель, сделанную из подручного материала (домино, катушки, пластиковые стаканчики, крышки от бутылок и т.п.), пупсиков, фигурки животных. К домику можно пристроить лесенку, рядом выложить дорожку из домино, про-бок или камешков, построить гараж из кубиков и поставить в него машину.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Созданную конструкцию воспитатель обыгрывает вместе с детьми.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62954" y="202106"/>
            <a:ext cx="91439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846"/>
          <a:stretch/>
        </p:blipFill>
        <p:spPr>
          <a:xfrm>
            <a:off x="1828800" y="1377386"/>
            <a:ext cx="1137139" cy="1294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9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1.1.7. Кнопки, застежки, замочки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015" y="2994206"/>
            <a:ext cx="62601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«Включаем — выключаем»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листах фанеры воспитатель закрепляет следующие предметы: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выключатели разной конструкции (кнопочные, клавишные);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телефонный вращающийся диск с отверстиями или клавиатуру с кнопками;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панели от радиоприемников, магнитофонов, будильников или других приборов с кнопками, ручками, рычажками, стрелками;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велосипедные звонки;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разнообразные запоры (задвижки, цепочки, замки, крючки и др.).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помогает детям освоить действия с этими предметами.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74677" y="202106"/>
            <a:ext cx="90267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485"/>
          <a:stretch/>
        </p:blipFill>
        <p:spPr>
          <a:xfrm>
            <a:off x="1793631" y="1694798"/>
            <a:ext cx="924096" cy="100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0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1.1.7. Кнопки, застежки, замочки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015" y="2994206"/>
            <a:ext cx="62601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«Застегиваем — расстегиваем»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стенд, обтянутый плотной тканью, воспитатель прикрепляет разноцветные пуговицы и петли разного размера, полоски со шнуровкой (с большими отверстиями), крупные молнии, кнопки, крючки и петли. Взрослый показывает малышам, какие действия можно вы-полнить с этими предметами, а затем предлагает ребятам самостоятельно застегнуть и расстегнуть их.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485"/>
          <a:stretch/>
        </p:blipFill>
        <p:spPr>
          <a:xfrm>
            <a:off x="1793631" y="1654486"/>
            <a:ext cx="961292" cy="10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81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1.1.7. Кнопки, застежки, замочки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292" y="3322452"/>
            <a:ext cx="62601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«Открываем — закрываем»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подбирает наборы бытовых предметов с разными видами застежек (кошельки, сумочки, шкатулки, футляры и др.), кладет в них маленькие игрушки и предлагает детям достать их. В случае затруднения взрослый показывает малышам, как открывается запор, помогает выполнить действие.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27785" y="202106"/>
            <a:ext cx="94956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№36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485"/>
          <a:stretch/>
        </p:blipFill>
        <p:spPr>
          <a:xfrm>
            <a:off x="1793631" y="1692602"/>
            <a:ext cx="926123" cy="100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0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1.1.7. Кнопки, застежки, замочки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292" y="3322452"/>
            <a:ext cx="62601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«Отвинчиваем — завинчиваем»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воспитатель подбирает пластиковые бутылочки, баноч­ки, флаконы, тюбики, пузырьки разной формы и размера с разнооб­разными крышками. Для того чтобы заинтересовать малышей, в бу­тылочки и баночки можно положить несколько маленьких предметов.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детям открыть баночки и посмотреть, что в них лежит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7446" y="202106"/>
            <a:ext cx="1019907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№37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485"/>
          <a:stretch/>
        </p:blipFill>
        <p:spPr>
          <a:xfrm>
            <a:off x="1793631" y="1692602"/>
            <a:ext cx="926123" cy="100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88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1.1.8. Ленты, нитки, веревочки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292" y="3322452"/>
            <a:ext cx="62601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«Намотай, забинтуй»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говорит малышам, что у куклы заболела ножка. Он показывает детям, как забинтовать ножку, и предлагает им полечить куклу. При этом не нужно ставить себе целью научить детей аккуратно и правильно бинтовать, малышам гораздо важнее и интереснее сам процесс. Младшим детям легче действовать коротким эластичным бинтом, дети постарше могут использовать и более длинные бинты.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также предлагать малышам просто обматывать бинтом, лентой, шнурком, веревкой или гибкой проволокой толстый стержень или пластиковую бутылку.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1750828"/>
            <a:ext cx="3251248" cy="10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34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1.1.8. Ленты, нитки, веревочки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292" y="3322452"/>
            <a:ext cx="626012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«Нанизываем бусы»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детям сделать бусы для медведя, тигра, бегемота или любой другой большой игрушки. Для изготовления бус понадобятся гибкая проволока и «бусины» — разнообразные предметы с большими отверстиями (катушки, кольца от пирамидок, кольца для штор, детали от конструктора и т.п.). Самым младшим детям легче действовать с крупными деталями, более старшим ребятам можно предлагать детали меньшего размера. Кто-то из детей сможет нанизывать «бусины» не только на проволоку, но и на веревочку. Можно также предложить малышам делать бусы вместе с воспитателем, по очереди нанизывая «бусины» на веревку.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Готовое изделие дети надевают на игрушку. Воспитатель благодарит малышей от ее имени.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Бусы можно изготовить и из кусочков разноцветной бумаги, сухих листьев, собранных на прогулке, протыкая их концом проволоки или гибкого прутика.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9508" y="202106"/>
            <a:ext cx="93784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1750828"/>
            <a:ext cx="3251248" cy="10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7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7" y="1261101"/>
            <a:ext cx="1493715" cy="156871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9137" y="1091769"/>
            <a:ext cx="438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 1.1.1. Игры с  мячами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015" y="2994206"/>
            <a:ext cx="626012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«Летающий мячик»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</a:t>
            </a:r>
          </a:p>
          <a:p>
            <a:endParaRPr lang="ru-RU" sz="1000" dirty="0" smtClean="0">
              <a:effectLst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игры нужен легкий мяч та­кого размера, чтобы ребенок мог обхватить его двумя руками.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говорит малышу, что мячик любит не только катать­ся, но и летать. Взрослый подбрасывает мяч со словами: «Лети, мя­чик, да не улетай насовсем. Возвращайся к нам!» Он показывает ребенку, как нужно держать руки, чтобы подбросить мячик. Если ре­бенку не удается подбросить мяч, воспитатель может сказать, что се­годня мячик «не хочет летать» («боится летать»), и предложить более простую игру. 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игра организуется с несколькими детьми, воспитатель дает мяч каждому ребенку. Воспитатель хвалит любую попытку ребенка подбросить мяч, привлекает внимание детей к действиям друг друга: «Вот как хорошо летают наши мячики. Как им весело с нами играть!»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1909" y="152400"/>
            <a:ext cx="78544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8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909" y="1604001"/>
            <a:ext cx="1303030" cy="1129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 Познавательная активность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1.2.2. Игры с красками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292" y="3322452"/>
            <a:ext cx="62601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«Таинственные отпечатки»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складывает листы белой бумаги пополам, раздает их детям и предлагает раз-рисовать одну половину листа краской. Потом снова складывает листы по сгибу, проглаживает их рукой и говорит малышам: «Теперь давайте посмотрим, какие у нас получились картинки». Взрослый предлагает детям развернуть листы, рассмотреть отпечатки и придумать, на что похожи получившиеся изображения.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1907" y="202106"/>
            <a:ext cx="78544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77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 Познавательная активность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1.2.3. Игры с водой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292" y="3322452"/>
            <a:ext cx="626012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«Наливаем — выливаем»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endParaRPr lang="ru-RU" i="1" dirty="0" smtClean="0"/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ставит на стол большую емкость с водой, а также пустые бутылочки, баночки, флаконы, воронки, кружечки. Он предлагает детям зачерпывать кружкой воду и наливать ее в баночки и бутылочки с помощью воронки, переливать из одной емкости в другую. Малыши могут действовать вместе, помогая друг другу. Например, один ребенок держит воронку, а другой переливает в банку воду из бутылки или несколько малышей вместе заполняют водой одно ведерко. Переливая воду в разные емкости, дети видят, что она принимает форму того сосуда, в который попадает. Пролившуюся воду дети вытирают тряпочкой или губкой.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этих занятий можно выяснить, сколько маленьких кружечек воды поместится в большую бутылку, а сколько — в маленькую; будут ли заполнены все кружки, если вы-лить воду обратно в бутылку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4677" y="202106"/>
            <a:ext cx="90267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65" t="18057"/>
          <a:stretch/>
        </p:blipFill>
        <p:spPr>
          <a:xfrm>
            <a:off x="1793631" y="1632257"/>
            <a:ext cx="1781908" cy="149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9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 Познавательная активность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1.2.3. Игры с водой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292" y="3322452"/>
            <a:ext cx="62601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«Тонущие и плавающие предметы»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endParaRPr lang="ru-RU" i="1" dirty="0" smtClean="0"/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детям по очереди опустить в воду предметы и понаблюдать, какие из них тонут, а какие плавают. Взрослый объясняет, что металлические предметы и камни тонут, а деревянные, резиновые и пластмассовые — плавают; кусочки ткани сначала плавают, а впитав в себя воду, становятся тяжелыми и тонут; одни губки плавают, другие сразу пропитываются водой и быстро тонут, губками можно собирать разлитую воду и т.д.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повторении опытов, перед тем как опустить предмет в воду, воспитатель спрашивает у детей, будет он тонуть или плавать. Можно разделить играющих на две подгруппы, одна из которых будет отбирать тонущие предметы, а другая — плавающие. Затем малыши проверяют правильность своего выбора.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65" t="18057"/>
          <a:stretch/>
        </p:blipFill>
        <p:spPr>
          <a:xfrm>
            <a:off x="1793631" y="1632257"/>
            <a:ext cx="1781908" cy="149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13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 Познавательная активность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1.2.3. Игры с водой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292" y="3322452"/>
            <a:ext cx="62601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«Кораблики»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endParaRPr lang="ru-RU" i="1" dirty="0" smtClean="0"/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детям выбрать себе кораблики и отправить их в «плавание». На кораблики можно посадить маленькие легкие игрушки. Взрослый показывает детям, как направлять движение кораблика, подталкивая его пальчиком, палочкой, подув на него.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65" t="18057"/>
          <a:stretch/>
        </p:blipFill>
        <p:spPr>
          <a:xfrm>
            <a:off x="1793631" y="1632257"/>
            <a:ext cx="1781908" cy="149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34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 Познавательная активность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1.2.3. Игры с водой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292" y="3322452"/>
            <a:ext cx="62601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«Мыльные пузыри»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endParaRPr lang="ru-RU" i="1" dirty="0" smtClean="0"/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погружает трубочку (пластиковую, бумажную трубочку, макаронину) в мыльный раствор и дует в нее, чтобы образовалась пена. Детям постарше можно предложить самостоятельно сделать такой же блестящий и причудливый «мыльный пирог».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показывает малышам, как можно пускать мыльные пузыри (лучше использовать мыльные пузыри, которые продаются в магазине). Это занятие очень полезно не только для развития познавательной активности, но и для овладения произвольным дыханием.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№16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65" t="18057"/>
          <a:stretch/>
        </p:blipFill>
        <p:spPr>
          <a:xfrm>
            <a:off x="1793631" y="1632257"/>
            <a:ext cx="1781908" cy="149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64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 Познавательная активность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1.2.5. Игры с бумагой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292" y="3322452"/>
            <a:ext cx="626012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«Бумажные снежки»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раздает детям листы тонкой бумаги, показывает, как из них сделать комочки («снежки») и предлагает малышам сделать такие же «снежки».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дети подбрасывают свои «снежки», ловят их, бросают друг другу.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65" t="18057"/>
          <a:stretch/>
        </p:blipFill>
        <p:spPr>
          <a:xfrm>
            <a:off x="1793631" y="1632257"/>
            <a:ext cx="1781908" cy="149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64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 Познавательная активность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1.2.5. Игры с бумагой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292" y="3322452"/>
            <a:ext cx="626012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«Секреты в бумаге»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заворачивает игрушку в лист бумаги и говорит детям: «В этом сверточке что-то лежит. Хотите посмотреть, что там спрятано? Кто хочет развернуть сверточек?» Ребенок разворачивает сверток и находит игрушку.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взрослый предлагает малышам: «Давайте все сделаем такие секреты. Выберите ли-сточек бумаги и игрушку. Заверните ее в бумагу». Воспитатель помогает детям. Когда «секреты» будут готовы, взрослый просит малышей обменяться ими и посмотреть, что в них спрятано. Эту игру можно разнообразить, предложив детям заворачивать игрушки разными способами: в виде кулька, конфеты, коробочки, в несколько слоев бумаги и т.п.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раздает детям листы тонкой бумаги, показывает, как из них сделать комочки («снежки») и предлагает малышам сделать такие же «снежки».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дети подбрасывают свои «снежки», ловят их, бросают друг другу.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65" t="18057"/>
          <a:stretch/>
        </p:blipFill>
        <p:spPr>
          <a:xfrm>
            <a:off x="1793631" y="1632257"/>
            <a:ext cx="1781908" cy="149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13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Восприятие и мышление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1.3.1. Вкладыши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292" y="3322452"/>
            <a:ext cx="626012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«Вложи мисочки»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берет набор полых вкладышей (например, мисочек), раскладывает его на столе и говорит ребенку: «Посмотри, сколько мисочек было в большой миске!» Затем взрос-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вкладывает мисочки одну в другую и обращает внимание малыша на то, что все они поместились в одну мисочку. Воспитатель предлагает ребенку самостоятельно разобрать и собрать вкладыши. Если ребенок не сможет сразу правильно соотнести размеры мисочек и будет пытаться силой втиснуть один предмет в другой, нужно объяснить ему, что можно попробовать подобрать другую мисочку. В случае необходимости воспитатель показывает малышу подходящий элемент и вместе с ним вкладывает его в мисочку.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малыш научится перебирать предметы и выбирать нужные.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5085" b="-10967"/>
          <a:stretch/>
        </p:blipFill>
        <p:spPr>
          <a:xfrm>
            <a:off x="1793631" y="1836193"/>
            <a:ext cx="1852247" cy="86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94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Восприятие и мышление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1.3.1. Вкладыши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292" y="3322452"/>
            <a:ext cx="626012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«Башня из мисочек»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ставит самую большую мисочку вверх дном, а на нее — мисочку поменьше и говорит: «Вот какая башенка получилась!» Башню можно построить из двух, трех и более мисочек. Возможно, ребенок сразу же сломает башню. В этом случае нужно поиграть с ним в такую игру: взрослый строит башню, а малыш разрушает. Через некоторое время можно предложить ребенку самому построить башню. Оказывая малышу помощь в подборе подходящих деталей, следует избегать прямых указаний. Можно спросить у малыша: «Какую теперь надо поставить мисочку? Где у нас мисочка поменьше?»; посоветовать ему: «Попробуй взять другую мисочку, поменьше». Постепенно ребенок на собственном опыте убедится, что башня получается только тогда, когда мисочки ставятся друг на друга в убывающем порядке.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5085" b="-10967"/>
          <a:stretch/>
        </p:blipFill>
        <p:spPr>
          <a:xfrm>
            <a:off x="1793631" y="1836193"/>
            <a:ext cx="1852247" cy="86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97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Восприятие и мышление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1.3.1. Вкладыши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292" y="3322452"/>
            <a:ext cx="626012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«Спрячь кубик»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маленьким детям для игры можно предложить полые вкладыши (из 2—3 предметов), явно различающиеся по величине.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ставит на стол полостью вниз кубики, вложенные один в другой, и начинает последовательно снимать их. Затем опять накрывает меньшие кубики большими. Свои действия он сопровождает словами: «Что там у нас прячется, смотри, еще кубик, а под ним еще. А теперь давай спрячем его, вот так. Нет кубика. И этот тоже спрячем. Опять только один кубик остался». Малыш наверняка захочет участвовать в этой игре. Если у ребенка не получается накрыть маленький кубик большим, нужно взять его ручку в свою и вместе со-вершить нужное действие. После нескольких попыток малыш научится самостоятельно прятать кубики. В процессе этих действий он поймет, что спрятать можно только меньший предмет в больший, а не наоборот. Постепенно число вкладышей можно увеличивать.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5085" b="-10967"/>
          <a:stretch/>
        </p:blipFill>
        <p:spPr>
          <a:xfrm>
            <a:off x="1793631" y="1836193"/>
            <a:ext cx="1852247" cy="86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5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7" y="1328355"/>
            <a:ext cx="1493715" cy="156871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9137" y="1091769"/>
            <a:ext cx="438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 1.1.1. Игры с  мячами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015" y="2994206"/>
            <a:ext cx="62601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«Закати мяч в ворота»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группа</a:t>
            </a:r>
          </a:p>
          <a:p>
            <a:endParaRPr lang="ru-RU" sz="1000" dirty="0" smtClean="0">
              <a:effectLst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ворота из любых подручных средств (расстав­ленных на некотором расстоянии друг от друга стульчиков, кубов из строительного конструктора и т. п.) и предлагает детям: «Давайте по­пробуем закатить мячик в ворота руками, вот так». Взрослый пока­зывает, как это сделать. (Для игры лучше подобрать такой мяч, кото­рый легко и быстро катится по полу.)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Малыши, сидя на корточках или стоя, по очереди стараются за­катить мячик в ворота с близкого расстояния. По мере освоения дей­ствий расстояние между детьми и воротами постепенно увеличивает­ся. Играя с более старшими детьми, можно обозначить границу, от которой следует закатывать мяч в ворота (поставить игрушку или про­вести черту).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Закатывать мяч в ворота дети могут также ногой или каким-нибудь предметом (клюшкой, деревянным молоточком). Размеры мяча и моло­точка (клюшки) можно варьировать. Игру можно усложнить, поставив на ворота вратаря, который будет пытаться поймать или отбить мяч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1909" y="152400"/>
            <a:ext cx="78544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13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Восприятие и мышление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1.3.4. Матрешки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292" y="3322452"/>
            <a:ext cx="626012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«Матрешки играют в прятки»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говорит детям, что матрешки решили поиграть в прятки. Маленькие матрешки «просят» матрешек побольше спрятать. Дети прячут матрешек и убеждаются, что спрятаться в матрешке может только та матрешка, что меньше ростом.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34" y="1375352"/>
            <a:ext cx="719820" cy="13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19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Восприятие и мышление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1.3.4. Матрешки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292" y="3322452"/>
            <a:ext cx="626012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«Матрешки ложатся спать»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игры понадобятся матрешки и соответствующие им по размеру бумажные полоски, квадраты или круги разной величины («кроватки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малышам уложить матрешек спать. Он помогает детям подо-брать матрешкам подходящие кроватки. Взрослый объясняет ребятам, что сначала нужно уложить младших (маленьких) а потом старших (больших) матрешек.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Матрешки могут «закапризничать», например, две из них могут поспорить из-за одной кроватки, или большая матрешка захочет улечься в маленькую кроватку. Но, в конце концов, дети укладывают матрешек спать, каждую в свою кроватку.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631" y="1460560"/>
            <a:ext cx="656491" cy="123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1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Восприятие и мышление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1.3.3. Пирамидки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292" y="3322452"/>
            <a:ext cx="626012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колечко»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Маленькому ребенку достаточно сложно усвоить принцип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нанизывания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колец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убывания. Облегчить эту задачу можно,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пирамидку с конусообразным стержнем и, соответственно, с разным диаметром отверстий колец. Нанизывая колечки на такую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ребенок видит, какое колечко легко надевается на стержень, а какое не доходит до его основания.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малыш силой пытается протолкнуть неподходящее кольцо или удовлетворяется тем, что оно повисло на верхней части стержня, нужно с помощью наводящих вопросов или подсказок помочь ему правильно собрать пирамидку, например: «Может быть, проще будет надеть другое колечко? Попробуй вот это», «А как же другие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колечки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Посмотри, сколько их осталось. Это колечко не опустилось вниз и не пускает другие. Давай 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попробуем надеть другое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колечко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«Давай найдем колечко, которое опустится до самого низа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5477" y="1219200"/>
            <a:ext cx="1348154" cy="1477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945" y="1547445"/>
            <a:ext cx="1001409" cy="13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51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Восприятие и мышление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1.3.3. Пирамидки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908" y="2696308"/>
            <a:ext cx="626012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большего 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меньшему»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ребенку две собранные пирамидки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провести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пальчиком по их поверхности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вниз, обращает внимание на то, какие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«ровные,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гладкие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Взрослый вместе с ребенком разбирает пирамидки, затем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«Давай соберем пирамидки снова, я — одну, а ты — другую».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порах ребе-нок наверняка будет нанизывать колечки на стержень в произвольном порядке. Не нужно стремиться исправить ошибку, важно похвалить малыша за старание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Затем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ребенок научится легко надевать кольца на стержень,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его внимание к их величине: «Посмотри на мою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пирамидку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такая же? Давай проведем пальчиком по моей и по твоей пирамидке. (При этом не следует фиксировать внимание на неудачах ребенка.) Хочешь, чтобы твоя пирамидка стала гладкой? Тогда нужно сначала надеть самое большое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колечко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потом поменьше, а потом — самое маленькое. Где у нас самое большое колечко?» По окончании игры воспитатель сравнивает обе пирамидки и хвалит ребенка.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Собирая пирамидку, важно учить ребенка определять размеры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колец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на ощупь. С этой целью с детьми старше 2 лет можно организовать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следующую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игру. Воспитатель предлагает ребенку закрыть глаза, дает ему в одну руку большое кольцо, а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маленькое и просит: «Дай мне большое (маленькое) колечко». Затем малыш открывает глаза и проверяет, правильно ли он выбрал колечко.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следующий раз можно предложить ребенку угадать на ощупь, правильно ли собрана пирамидка. Воспитатель просит малыша закрыть глаза, ставит на стол две пирамидки, од-на из которых собрана правильно, а другая неправильно, и предлагает найти «гладкую» пирамидку.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глаза, малыш вместе с воспитателем проверяет правильность своего выбора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9126" y="1091769"/>
            <a:ext cx="1348154" cy="1477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280" y="1455786"/>
            <a:ext cx="1001409" cy="13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55" y="1377386"/>
            <a:ext cx="1783836" cy="1912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 Целенаправленность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1.4.3. Конструкторы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462" y="3704492"/>
            <a:ext cx="62601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Домики из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кубиков»</a:t>
            </a:r>
          </a:p>
          <a:p>
            <a:r>
              <a:rPr lang="ru-RU" b="1" i="1" dirty="0" smtClean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детям построить домик для маленькой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собачки,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петушка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кладет на кубик треугольную призму (крышу) или дощечку на два поставленных рядом кубика. Затем просит детей самостоятельно построить домики для игрушек.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маленьким детям следует предлагать простые конструкции (из 2—3 деталей). Со временем количество деталей можно увеличивать.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Постройки из кубиков можно использовать при разыгрывании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9126" y="1091769"/>
            <a:ext cx="1348154" cy="14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34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55" y="1377386"/>
            <a:ext cx="1783836" cy="1912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 Целенаправленность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1.4.3. Конструкторы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6185" y="3598984"/>
            <a:ext cx="626012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Гараж для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машины»</a:t>
            </a:r>
          </a:p>
          <a:p>
            <a:r>
              <a:rPr lang="ru-RU" b="1" i="1" dirty="0" smtClean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 из кубиков гараж для маленькой машины, а ребенку предлагает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же гараж, но для машины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побольше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Выполняя эту задачу, ребенок учится соотносить размеры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размерами постройки, подбирать подходящие детали,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ребенок построит гараж, воспитатель предлагает ему проверить,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поместится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 нем машина. Таким образом малыш сам сможет определить, достиг ли он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результата, правильно ли действовал.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необходимости воспитатель помогает ребенку, предлагая сравнивать размеры машины с деталями постройки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9126" y="1091769"/>
            <a:ext cx="1348154" cy="14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28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55" y="1377386"/>
            <a:ext cx="1783836" cy="1912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 Целенаправленность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1.4.3. Конструкторы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6185" y="3598984"/>
            <a:ext cx="626012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цветочек»</a:t>
            </a:r>
          </a:p>
          <a:p>
            <a:r>
              <a:rPr lang="ru-RU" b="1" i="1" dirty="0" smtClean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игре ребенок осваивает приемы плоскостного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изображения (домик, цветочек, кораблик и др.) с помощью различных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 (круг, овал, прямоугольник, треугольник, трапеция).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малышу собрать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накладывая сердцевину и лепестки на контур. Задачу можно усложнить, если окрасить лепестки в разные цвета. В этом случае ребенок будет подбирать лепестки, соответствующие по цвету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лепесткам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образце.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такому же принципу из прямоугольника и двух кружков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тележку; из двух-трех треугольников — елочку; из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 и трапеции — снеговика; из прямоугольника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домик.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ребенок освоит приемы плоскостного конструирования,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предлагать ему самостоятельно составлять фигурки и целые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предложенных деталей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9126" y="1091769"/>
            <a:ext cx="1348154" cy="14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58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55" y="1377386"/>
            <a:ext cx="1783836" cy="1912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 Целенаправленность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1.4.3. Конструкторы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6185" y="3598984"/>
            <a:ext cx="62601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Соберем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мозаику»</a:t>
            </a:r>
          </a:p>
          <a:p>
            <a:r>
              <a:rPr lang="ru-RU" b="1" i="1" dirty="0" smtClean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мозаикой очень полезны как для познавательного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так и для развития целенаправленности. Детям раннего возраста следует предлагать наборы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состоящие из крупных элементов.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вместе с ребенком рассматривает образец (домик с прямой крышей,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тремя-четырьмя лепестками, простой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узор и т.п.). Затем предлагает сделать такую же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Взрослый помогает малышу отобрать необходимые по цвету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и составить из них изображение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1231" y="202106"/>
            <a:ext cx="92612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3363" r="3152" b="3193"/>
          <a:stretch/>
        </p:blipFill>
        <p:spPr>
          <a:xfrm>
            <a:off x="449126" y="1091769"/>
            <a:ext cx="1348154" cy="14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2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7" y="1185554"/>
            <a:ext cx="1493715" cy="156871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9137" y="1091769"/>
            <a:ext cx="438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 1.1.1. Игры с  мячами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015" y="2994206"/>
            <a:ext cx="62601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«Мини-баскетбол»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endParaRPr lang="ru-RU" sz="1000" dirty="0" smtClean="0">
              <a:effectLst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ставит посреди комнаты или у стены корзину (ведро, коробку, тазик) и обращается к детям: «Мячикам надоело лежать, они хотят поиграть, попрыгать в корзинку. Кто хочет им помочь?» Взрослый раздает всем желающим маленькие мячики, и дети по очереди бросают их в корзину с возгласами: «Оп-па, попал!» Когда малыши потеряют интерес 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-ре, воспитатель может сказать: «Все, мячики наигрались, устали, спать захотели. Пусть они поспят в корзинке».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Эту игру легко разнообразить, меняя размеры емкости и мячей, а также расстояние, с которого дети пытаются забросить мяч, и высоту, на которую помещается емкость (можно поставить ее на стульчик или столик, взрослый может держать емкость в руках и ловить ею мяч, брошенный ребенком).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91907" y="202106"/>
            <a:ext cx="78544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5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1.1.2. Игры с  каталками, тележками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1015" y="2994206"/>
            <a:ext cx="626012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«Каталки»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показывает малышам, как катают тележку, и предлагает поиграть с ней. Самые маленькие дети будут катать игрушку без всякой цели, им интересно само действие. Детям постарше взрослый предлагает целенаправленные действия, например, просит отвезти игрушку-каталку в «домик». Таким домиком может стать стульчик, на котором лежит морковка для зайки, цветок для бабочки или пчелки. На тележке, представляющей собой простую платформу или грузовичок, можно перевозить мелкие игрушки.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игрушки-каталки малыши возят по полу, мелкие — по столу.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91907" y="202106"/>
            <a:ext cx="78544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7" y="1182448"/>
            <a:ext cx="1661530" cy="15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9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1.1.2. Игры с  каталками, тележками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1015" y="2994206"/>
            <a:ext cx="62601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«Ездим по дорожкам»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игре задача координации движений ребенка и предмета усложняется.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малышу отвезти зверюшку в домик по дорожке, не затоптав цветочки.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 можно начертить мелом на полу или выложить резиновыми ковриками с гладкой поверхностью; а клумбы обозначить вырезанными из бумаги цветами.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Эту игру можно организовать и на столе, используя маленькие игрушки-каталки и сделав дорожки из бумаги, картона или кубиков.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6062" y="202106"/>
            <a:ext cx="96129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7" y="1182448"/>
            <a:ext cx="1661530" cy="15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7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1.1.2. Игры с  каталками, тележками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1015" y="2994206"/>
            <a:ext cx="62601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«Езда наперегонки»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сооружает на столе наклонную плоскость и предлагает ребенку (детям) скатывать по ней машинки, заводные игрушки, кубики, мячики, шарики и пр. Дети вместе с воспитателем наблюдают за тем, какая игрушка скатится быстрее и дальше.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игре партнерами ребенка могут быть как воспитатель, так и сверстники.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9169" y="202106"/>
            <a:ext cx="1008184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7" y="1182448"/>
            <a:ext cx="1661530" cy="15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0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1.1.2. Игры с  каталками, тележками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1015" y="2994206"/>
            <a:ext cx="62601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«Почему машинка не катится»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сооружает на столе горку и ставит на нее препятствие (кубик, дощечку). Затем скатывает с горки машину, которая останавливается, достигнув препятствия.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помогает ребенку понять, почему машинка не едет дальше, затем снимает кубик или побуждает малыша «объехать» препятствие.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6062" y="202106"/>
            <a:ext cx="96129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7" y="1182448"/>
            <a:ext cx="1661530" cy="15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2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30" y="251137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1. 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«Предметная деятельность и познавательное развитие»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5" y="1091769"/>
            <a:ext cx="505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Практические и орудийные действия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1.1.3. Сачки, удочки, черпачки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1015" y="2994206"/>
            <a:ext cx="626012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«Поймай рыбку»</a:t>
            </a:r>
          </a:p>
          <a:p>
            <a:r>
              <a:rPr lang="ru-RU" b="1" i="1" dirty="0"/>
              <a:t>Участники: </a:t>
            </a:r>
            <a:r>
              <a:rPr lang="ru-RU" i="1" dirty="0" smtClean="0"/>
              <a:t>один/группа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прозрачную банку, наполненную водой, или аквариум воспитатель опускает пластмассовых рыбок с металлическими вкладками и берет удочку с магнитом на конце лески. Вместо сосуда с водой можно взять любую другую емкость (коробку, ведерко), а вместо рыбок — магнитные держатели, которые используются для крепления бумаги к металлической поверхности.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говорит детям: «Давайте попробуем поймать рыбок вот этой волшебной удочкой». Он предлагает малышам рассмотреть удочку, показывает, как поймать рыбку.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каждый ребенок пробует самостоятельно поймать рыбку. Если у него не получает-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взрослый помогает ему.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хвалит малышей за удачный «улов».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7785" y="202106"/>
            <a:ext cx="94956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№16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7" y="1188706"/>
            <a:ext cx="1811777" cy="15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36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951</TotalTime>
  <Words>5074</Words>
  <Application>Microsoft Office PowerPoint</Application>
  <PresentationFormat>Экран (4:3)</PresentationFormat>
  <Paragraphs>419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</cp:revision>
  <cp:lastPrinted>2020-01-31T13:57:16Z</cp:lastPrinted>
  <dcterms:created xsi:type="dcterms:W3CDTF">2020-01-29T06:59:57Z</dcterms:created>
  <dcterms:modified xsi:type="dcterms:W3CDTF">2020-01-31T14:00:30Z</dcterms:modified>
</cp:coreProperties>
</file>