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1331640"/>
            <a:ext cx="576064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Жили-были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брата: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с Квадратом.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- Квадратный,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Добродушный, приятный.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- треугольный -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Вечно недовольный.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расспрашивать Квадрат: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ты злишься, брат?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 кричит ему: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-Смотри: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полней меня и шире.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углов лишь три,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же их четыре!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квадрат ответил: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-Брат!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же старше, я – Квадрат!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сказал еще нежнее: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Неизвестно, кто нужней!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настала ночь, и к брату,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Натыкаясь на столы,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лезет воровато,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Срезать старшему углы.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Уходя, сказал: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Приятных, я тебе желаю снов!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Спать ложился – был квадратным,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проснешься без углов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на утро младший брат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Страшной мести был не рад.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8640" y="251520"/>
            <a:ext cx="5110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и квадрат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992" y="774740"/>
            <a:ext cx="2448272" cy="183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6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2818283"/>
            <a:ext cx="3429000" cy="350743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Треугольник</a:t>
            </a:r>
            <a: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Треугольный треугольник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Угловатый своевольник.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похож на крышу дома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на шапочку у гнома.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на острый кончик стрелки,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на ушки рыжей белки.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Угловатый очень с виду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похож на пирамиду!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060848" y="755576"/>
            <a:ext cx="2074540" cy="180020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5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0808" y="2987824"/>
            <a:ext cx="3429000" cy="38661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Круг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Круглый круг похож на мячик,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по небу солнцем скачет.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Круглый словно диск луны,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бабулины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блины,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тарелка, как венок,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веселый колобок,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колеса, как колечки,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пирог из теплой печки!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20888" y="899592"/>
            <a:ext cx="1656184" cy="158417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8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500" y="2738870"/>
            <a:ext cx="3429000" cy="36662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Квадрат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Словно стол стоит квадрат.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гостям обычно рад.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квадратное печенье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Положил для угощенья.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- квадратная корзина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квадратная картина.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Все четыре стороны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 квадратика равны.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60848" y="1115616"/>
            <a:ext cx="1368152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5" name="Рисунок 4" descr="https://little.com.ua/images/stories/useful/kvad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2600371"/>
            <a:ext cx="3429000" cy="394325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Прямоугольник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окно прямоугольник,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Аккуратный, словно школьник.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похож дверь, на книжки,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на ранец у мальчишки.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автобус, на тетрадку,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большую шоколадку.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корыто поросенка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на фантик у ребенка.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32856" y="1403648"/>
            <a:ext cx="2376264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81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3569867"/>
            <a:ext cx="3429000" cy="200426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Ромб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Слон квадратик повернул,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Присмотрелся и вздохнул.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Сверху сел, чуть-чуть примял,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квадратик ромбом стал!</a:t>
            </a: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 rot="2603956">
            <a:off x="2212449" y="1611699"/>
            <a:ext cx="1456167" cy="1139615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5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2613900"/>
            <a:ext cx="3429000" cy="3916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Овал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 высоты кружок упал.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теперь не круг – овал!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овальный, как жучок,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Он похож на кабачок,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  глаза и на картошку,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 еще похож на ложку,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орех и на яйцо,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овальное лицо!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988840" y="755576"/>
            <a:ext cx="2520280" cy="115212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99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2877370"/>
            <a:ext cx="3429000" cy="338926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2588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Трапеция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Если влезть с пилой повыше,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Отпилить у дома крышу,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 хозяев мы обидим,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 трапецию увидим!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 потом мы все починим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из шкафа юбку вынем.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Мы увидим: юбка тоже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трапецию похожа!</a:t>
            </a:r>
            <a:endParaRPr lang="ru-RU" dirty="0"/>
          </a:p>
        </p:txBody>
      </p:sp>
      <p:sp>
        <p:nvSpPr>
          <p:cNvPr id="3" name="Трапеция 2"/>
          <p:cNvSpPr/>
          <p:nvPr/>
        </p:nvSpPr>
        <p:spPr>
          <a:xfrm>
            <a:off x="2132856" y="1043608"/>
            <a:ext cx="2592288" cy="1368152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319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470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cp:lastPrinted>2020-02-19T05:51:35Z</cp:lastPrinted>
  <dcterms:created xsi:type="dcterms:W3CDTF">2020-02-18T21:49:39Z</dcterms:created>
  <dcterms:modified xsi:type="dcterms:W3CDTF">2023-05-16T08:51:58Z</dcterms:modified>
</cp:coreProperties>
</file>